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f3a87148f.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7f7a56d64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f5b0f97fa.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f5cc2ccca.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f791311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f52d828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7f6d3484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f12ec8a36.png"/><Relationship Id="rId3" Type="http://schemas.openxmlformats.org/officeDocument/2006/relationships/image" Target="../media/file37f6765e8ee.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f539f964a.png"/><Relationship Id="rId3" Type="http://schemas.openxmlformats.org/officeDocument/2006/relationships/image" Target="../media/file37f1243ff2a.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f2e2527c4.png"/><Relationship Id="rId3" Type="http://schemas.openxmlformats.org/officeDocument/2006/relationships/image" Target="../media/file37f955cc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f5fe6b7da.png"/><Relationship Id="rId3" Type="http://schemas.openxmlformats.org/officeDocument/2006/relationships/image" Target="../media/file37f24307a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f6ab3d119.png"/><Relationship Id="rId3" Type="http://schemas.openxmlformats.org/officeDocument/2006/relationships/image" Target="../media/file37f4364f7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f19969270.png"/><Relationship Id="rId3" Type="http://schemas.openxmlformats.org/officeDocument/2006/relationships/image" Target="../media/file37f6c68042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f20eae143.png"/><Relationship Id="rId3" Type="http://schemas.openxmlformats.org/officeDocument/2006/relationships/image" Target="../media/file37f1c6b069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f367db214.png"/><Relationship Id="rId3" Type="http://schemas.openxmlformats.org/officeDocument/2006/relationships/image" Target="../media/file37f76365afe.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f7314a2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f4fadb5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f156543cd.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f2b4652b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f15dfbd9e.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f1419db4a.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f2d8be1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514,439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50,760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07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50,760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514,439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07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121 triages made. This is an decrease of 21 triages compared to the previous day (142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08 October there were 990 triages to NHS Pathways for COVID-19, this is an average of 141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2020-10-11T22:21:17Z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